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84" r:id="rId3"/>
    <p:sldId id="312" r:id="rId4"/>
    <p:sldId id="401" r:id="rId5"/>
    <p:sldId id="369" r:id="rId6"/>
    <p:sldId id="370" r:id="rId7"/>
    <p:sldId id="310" r:id="rId8"/>
    <p:sldId id="314" r:id="rId9"/>
    <p:sldId id="316" r:id="rId10"/>
    <p:sldId id="311" r:id="rId11"/>
    <p:sldId id="318" r:id="rId12"/>
    <p:sldId id="319" r:id="rId13"/>
    <p:sldId id="320" r:id="rId14"/>
    <p:sldId id="375" r:id="rId15"/>
    <p:sldId id="313" r:id="rId16"/>
    <p:sldId id="309" r:id="rId17"/>
    <p:sldId id="350" r:id="rId18"/>
    <p:sldId id="351" r:id="rId19"/>
    <p:sldId id="349" r:id="rId20"/>
    <p:sldId id="339" r:id="rId21"/>
    <p:sldId id="341" r:id="rId22"/>
    <p:sldId id="360" r:id="rId23"/>
    <p:sldId id="342" r:id="rId24"/>
    <p:sldId id="374" r:id="rId25"/>
    <p:sldId id="343" r:id="rId26"/>
    <p:sldId id="376" r:id="rId27"/>
    <p:sldId id="344" r:id="rId28"/>
    <p:sldId id="357" r:id="rId29"/>
    <p:sldId id="345" r:id="rId30"/>
    <p:sldId id="347" r:id="rId31"/>
    <p:sldId id="352" r:id="rId32"/>
    <p:sldId id="358" r:id="rId33"/>
    <p:sldId id="378" r:id="rId34"/>
    <p:sldId id="377" r:id="rId35"/>
    <p:sldId id="379" r:id="rId36"/>
    <p:sldId id="397" r:id="rId37"/>
    <p:sldId id="361" r:id="rId38"/>
    <p:sldId id="380" r:id="rId39"/>
    <p:sldId id="381" r:id="rId40"/>
    <p:sldId id="382" r:id="rId41"/>
    <p:sldId id="383" r:id="rId42"/>
    <p:sldId id="398" r:id="rId43"/>
    <p:sldId id="362" r:id="rId44"/>
    <p:sldId id="363" r:id="rId45"/>
    <p:sldId id="364" r:id="rId46"/>
    <p:sldId id="367" r:id="rId47"/>
    <p:sldId id="365" r:id="rId48"/>
    <p:sldId id="366" r:id="rId49"/>
    <p:sldId id="399" r:id="rId50"/>
    <p:sldId id="384" r:id="rId51"/>
    <p:sldId id="387" r:id="rId52"/>
    <p:sldId id="400" r:id="rId53"/>
    <p:sldId id="388" r:id="rId54"/>
    <p:sldId id="389" r:id="rId55"/>
    <p:sldId id="402" r:id="rId56"/>
    <p:sldId id="393" r:id="rId57"/>
    <p:sldId id="415" r:id="rId58"/>
    <p:sldId id="408" r:id="rId59"/>
    <p:sldId id="405" r:id="rId60"/>
    <p:sldId id="407" r:id="rId61"/>
    <p:sldId id="409" r:id="rId62"/>
    <p:sldId id="410" r:id="rId63"/>
    <p:sldId id="411" r:id="rId64"/>
    <p:sldId id="412" r:id="rId65"/>
    <p:sldId id="426" r:id="rId66"/>
    <p:sldId id="413" r:id="rId67"/>
    <p:sldId id="416" r:id="rId68"/>
    <p:sldId id="414" r:id="rId69"/>
    <p:sldId id="418" r:id="rId70"/>
    <p:sldId id="427" r:id="rId71"/>
    <p:sldId id="404" r:id="rId72"/>
    <p:sldId id="419" r:id="rId73"/>
    <p:sldId id="420" r:id="rId74"/>
    <p:sldId id="421" r:id="rId75"/>
    <p:sldId id="422" r:id="rId76"/>
    <p:sldId id="423" r:id="rId77"/>
    <p:sldId id="425" r:id="rId78"/>
    <p:sldId id="428" r:id="rId79"/>
    <p:sldId id="417" r:id="rId80"/>
    <p:sldId id="424" r:id="rId81"/>
    <p:sldId id="371" r:id="rId82"/>
    <p:sldId id="257" r:id="rId83"/>
    <p:sldId id="258" r:id="rId84"/>
    <p:sldId id="260" r:id="rId85"/>
    <p:sldId id="259" r:id="rId86"/>
    <p:sldId id="262" r:id="rId87"/>
    <p:sldId id="261" r:id="rId88"/>
    <p:sldId id="390" r:id="rId89"/>
    <p:sldId id="300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CE"/>
    <a:srgbClr val="BEC4C4"/>
    <a:srgbClr val="C9CCD3"/>
    <a:srgbClr val="C3CDCF"/>
    <a:srgbClr val="CED1D8"/>
    <a:srgbClr val="D0D5D8"/>
    <a:srgbClr val="D4DADA"/>
    <a:srgbClr val="D6DBD7"/>
    <a:srgbClr val="D8DAD7"/>
    <a:srgbClr val="D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7" autoAdjust="0"/>
    <p:restoredTop sz="94660"/>
  </p:normalViewPr>
  <p:slideViewPr>
    <p:cSldViewPr snapToGrid="0">
      <p:cViewPr>
        <p:scale>
          <a:sx n="100" d="100"/>
          <a:sy n="100" d="100"/>
        </p:scale>
        <p:origin x="628" y="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8T01:20:03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868 14 24575,'-1'11'0,"0"1"0,-1-1 0,0 1 0,-1-1 0,0 0 0,-1 0 0,0 0 0,0 0 0,-1-1 0,-11 17 0,-7 7 0,-44 49 0,53-67 0,-187 211 0,198-224 0,-2 3 0,0-1 0,0 1 0,-1-1 0,1-1 0,-9 6 0,13-9 0,0-1 0,-1 1 0,1 0 0,-1-1 0,1 1 0,0-1 0,-1 0 0,1 1 0,-1-1 0,1 0 0,-1 0 0,1 0 0,-1 0 0,1 0 0,-1 0 0,1 0 0,-1-1 0,1 1 0,0 0 0,-1-1 0,1 0 0,-1 1 0,1-1 0,0 0 0,-1 1 0,1-1 0,0 0 0,0 0 0,0 0 0,0 0 0,-2-2 0,-3-5 0,0-1 0,1 0 0,0 0 0,1 0 0,0-1 0,1 0 0,-1 1 0,2-1 0,-3-17 0,-2 0 0,-12-66 0,-7-25 0,26 117 0,0-1 0,0 1 0,-1-1 0,1 1 0,-1-1 0,1 1 0,-1-1 0,0 1 0,0 0 0,1-1 0,-1 1 0,0 0 0,0 0 0,0 0 0,0-1 0,-1 1 0,1 0 0,0 0 0,0 1 0,0-1 0,-1 0 0,1 0 0,-1 1 0,-1-2 0,1 2 0,0 1 0,1-1 0,-1 0 0,0 1 0,0-1 0,1 1 0,-1 0 0,0 0 0,1-1 0,-1 1 0,1 0 0,-1 0 0,1 0 0,0 1 0,-1-1 0,1 0 0,0 0 0,0 1 0,0-1 0,-2 2 0,-7 13 0,-1-1 0,-11 26 0,14-25 0,8-16 0,0 0 0,0 1 0,0-1 0,-1 1 0,1-1 0,0 0 0,0 1 0,0-1 0,0 0 0,-1 1 0,1-1 0,0 0 0,0 0 0,-1 1 0,1-1 0,0 0 0,0 1 0,-1-1 0,1 0 0,0 0 0,-1 0 0,1 1 0,0-1 0,-1 0 0,1 0 0,0 0 0,-1 0 0,1 0 0,0 0 0,-1 0 0,-4-10 0,4-28 0,1 33 0,-1-45 0,1 49 0,0 1 0,0 0 0,0 0 0,0 0 0,0 0 0,0-1 0,0 1 0,0 0 0,0 0 0,0 0 0,0 0 0,0 0 0,0-1 0,0 1 0,0 0 0,0 0 0,0 0 0,0 0 0,0 0 0,0-1 0,0 1 0,0 0 0,-1 0 0,1 0 0,0 0 0,0 0 0,0 0 0,0 0 0,0-1 0,0 1 0,-1 0 0,1 0 0,0 0 0,0 0 0,0 0 0,0 0 0,0 0 0,-1 0 0,1 0 0,0 0 0,0 0 0,0 0 0,0 0 0,-1 0 0,1 0 0,0 0 0,0 0 0,0 0 0,0 0 0,0 0 0,-1 0 0,1 1 0,-10 8 0,-8 18 0,17-26 0,-30 53 0,-22 33 0,45-80 0,5-11 0,6-19 0,63-193 0,-101 305 0,-27 76 0,50-131 0,3 1 0,-10 69 0,18-100 0,1-1 0,0 1 0,0 0 0,0-1 0,0 1 0,1-1 0,0 1 0,-1-1 0,1 1 0,0-1 0,1 1 0,-1-1 0,1 0 0,-1 0 0,4 6 0,-1-5 0,-1-1 0,1 1 0,0-1 0,0 1 0,1-1 0,-1 0 0,0-1 0,1 1 0,0-1 0,5 3 0,16 4 0,1 0 0,-1-2 0,1-1 0,39 4 0,-17-6 0,79-4 0,-121 0 0,1-1 0,-1 0 0,0-1 0,0 0 0,0 0 0,0-1 0,0 1 0,0-1 0,0-1 0,-1 0 0,0 1 0,0-2 0,0 1 0,0-1 0,0 0 0,-1 0 0,0-1 0,0 1 0,-1-1 0,1 0 0,-1 0 0,-1-1 0,1 1 0,3-10 0,-1-1 0,0 1 0,0-2 0,-2 1 0,0-1 0,-1 1 0,-1-1 0,-1 0 0,-1-35 0,-1 42 0,-1 0 0,-1 0 0,0 0 0,0 0 0,-1 0 0,0 1 0,-1 0 0,0 0 0,0 0 0,-1 0 0,-1 1 0,0 0 0,-11-12 0,-7-4 0,-2 1 0,-54-39 0,60 47 0,-2 1 0,0 1 0,0 2 0,-2 0 0,1 1 0,-1 2 0,-1 0 0,-47-9 0,69 18 0,1 0 0,-1 0 0,1 1 0,-1-1 0,1 1 0,0-1 0,-1 1 0,1 0 0,0 0 0,0 1 0,0-1 0,-1 1 0,1-1 0,1 1 0,-1 0 0,0 0 0,0 0 0,1 1 0,-1-1 0,1 0 0,0 1 0,0 0 0,0 0 0,0-1 0,-2 6 0,-4 6 0,1 0 0,1 1 0,-9 29 0,8-22 0,1 0 0,1 1 0,1-1 0,2 1 0,-1 44 0,3-58 0,1 1 0,0-1 0,1 1 0,0-1 0,0 0 0,1 0 0,1 0 0,-1 0 0,1 0 0,1-1 0,-1 1 0,1-1 0,1-1 0,0 1 0,0-1 0,13 13 0,-11-13-114,1 0 1,0-1-1,0 0 0,0 0 0,1-1 1,0 0-1,0-1 0,0 0 0,0-1 1,1 0-1,11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9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96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26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8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53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18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83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80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14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44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29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68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86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3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7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18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29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96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8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de.visualstudio.com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ILO-KSH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ILO-KS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customXml" Target="../ink/ink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O-KSH/SILO-forktest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3.png"/><Relationship Id="rId7" Type="http://schemas.openxmlformats.org/officeDocument/2006/relationships/image" Target="NUL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customXml" Target="../ink/ink6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-822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471843" y="3121465"/>
            <a:ext cx="9105643" cy="18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가지처럼 개발자마다 히스토리를 분기하여 기록해 나가는 것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911851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760133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B337205-C283-C1F1-D614-7C1DD2F1D01A}"/>
              </a:ext>
            </a:extLst>
          </p:cNvPr>
          <p:cNvSpPr txBox="1">
            <a:spLocks/>
          </p:cNvSpPr>
          <p:nvPr/>
        </p:nvSpPr>
        <p:spPr>
          <a:xfrm>
            <a:off x="7327664" y="5253635"/>
            <a:ext cx="5034642" cy="646330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59CB6-0F68-0229-AD65-2309067A6557}"/>
              </a:ext>
            </a:extLst>
          </p:cNvPr>
          <p:cNvSpPr txBox="1"/>
          <p:nvPr/>
        </p:nvSpPr>
        <p:spPr>
          <a:xfrm>
            <a:off x="6402042" y="5098694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795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지역저장소에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4574C-9552-F21B-5EEA-60022C9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40203"/>
            <a:ext cx="10515600" cy="835025"/>
          </a:xfrm>
        </p:spPr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85B0-6BE1-7CE3-3D85-DE589DD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878A0-A07E-FF23-98DD-083785CD2B4C}"/>
              </a:ext>
            </a:extLst>
          </p:cNvPr>
          <p:cNvSpPr txBox="1"/>
          <p:nvPr/>
        </p:nvSpPr>
        <p:spPr>
          <a:xfrm>
            <a:off x="1670050" y="273050"/>
            <a:ext cx="368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https://github.com/SILO-KSH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2A9BC-2BE1-2391-F609-CCAD942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858670"/>
            <a:ext cx="10749031" cy="5726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81CEB-46F6-F676-D6C4-16123E28D020}"/>
              </a:ext>
            </a:extLst>
          </p:cNvPr>
          <p:cNvSpPr/>
          <p:nvPr/>
        </p:nvSpPr>
        <p:spPr>
          <a:xfrm>
            <a:off x="454025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95B7F-7334-4707-931A-48D215E70C5D}"/>
              </a:ext>
            </a:extLst>
          </p:cNvPr>
          <p:cNvSpPr/>
          <p:nvPr/>
        </p:nvSpPr>
        <p:spPr>
          <a:xfrm>
            <a:off x="773430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19EA-4E6A-D29E-8146-691BF1F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3" y="1529423"/>
            <a:ext cx="8234101" cy="500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659" y="64610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8077668" y="5938684"/>
            <a:ext cx="2726139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24B8C-E807-37F1-F265-E3310D163EC7}"/>
              </a:ext>
            </a:extLst>
          </p:cNvPr>
          <p:cNvSpPr txBox="1"/>
          <p:nvPr/>
        </p:nvSpPr>
        <p:spPr>
          <a:xfrm>
            <a:off x="149225" y="1591934"/>
            <a:ext cx="360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https://github.com/SILO-KSH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오른쪽과 같이 이름만 바꾸어서 해주세요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61D23-A34D-3A4D-A707-DF51FC95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009" y="1565050"/>
            <a:ext cx="3132879" cy="194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79AD1A74-949F-2268-4EAF-13C4C0531E7A}"/>
              </a:ext>
            </a:extLst>
          </p:cNvPr>
          <p:cNvSpPr/>
          <p:nvPr/>
        </p:nvSpPr>
        <p:spPr>
          <a:xfrm rot="19797790">
            <a:off x="6664999" y="2517435"/>
            <a:ext cx="1075365" cy="697242"/>
          </a:xfrm>
          <a:prstGeom prst="notchedRightArrow">
            <a:avLst>
              <a:gd name="adj1" fmla="val 264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3" y="2713543"/>
            <a:ext cx="12246106" cy="1173163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7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39684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4708519" y="1576646"/>
            <a:ext cx="230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용어정리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B8D7-3FCF-81D1-95A4-B8ADE2DD272B}"/>
              </a:ext>
            </a:extLst>
          </p:cNvPr>
          <p:cNvSpPr txBox="1"/>
          <p:nvPr/>
        </p:nvSpPr>
        <p:spPr>
          <a:xfrm>
            <a:off x="868141" y="2444843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request(PR)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conflict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endParaRPr lang="ko-KR" altLang="en-US" sz="2800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F179D5-0451-B6C1-0BCC-C1BB04855126}"/>
              </a:ext>
            </a:extLst>
          </p:cNvPr>
          <p:cNvSpPr txBox="1"/>
          <p:nvPr/>
        </p:nvSpPr>
        <p:spPr>
          <a:xfrm>
            <a:off x="4758401" y="2440709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포크로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찍어서 가져오기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원본위치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차이만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땡겨옴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수정사항 보내기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충돌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합치기</a:t>
            </a: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3262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2189813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셋팅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D60A9-39E7-DD04-A799-147B5100EC07}"/>
              </a:ext>
            </a:extLst>
          </p:cNvPr>
          <p:cNvSpPr txBox="1"/>
          <p:nvPr/>
        </p:nvSpPr>
        <p:spPr>
          <a:xfrm>
            <a:off x="7692872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작업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7F170E-E978-134E-7C24-C2AA085DD3B6}"/>
              </a:ext>
            </a:extLst>
          </p:cNvPr>
          <p:cNvSpPr/>
          <p:nvPr/>
        </p:nvSpPr>
        <p:spPr>
          <a:xfrm>
            <a:off x="4814622" y="3429000"/>
            <a:ext cx="2562755" cy="5023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10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49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2101A-2608-F9E5-AA4F-2B72E9D62BEB}"/>
              </a:ext>
            </a:extLst>
          </p:cNvPr>
          <p:cNvSpPr txBox="1"/>
          <p:nvPr/>
        </p:nvSpPr>
        <p:spPr>
          <a:xfrm>
            <a:off x="4051777" y="1462311"/>
            <a:ext cx="395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협업의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b="1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07A423-7C35-BC78-76CD-C1540AFE623E}"/>
              </a:ext>
            </a:extLst>
          </p:cNvPr>
          <p:cNvSpPr txBox="1"/>
          <p:nvPr/>
        </p:nvSpPr>
        <p:spPr>
          <a:xfrm>
            <a:off x="2120323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8CB4B-151B-8FC3-0118-ABAB24B68796}"/>
              </a:ext>
            </a:extLst>
          </p:cNvPr>
          <p:cNvSpPr txBox="1"/>
          <p:nvPr/>
        </p:nvSpPr>
        <p:spPr>
          <a:xfrm>
            <a:off x="354139" y="2903970"/>
            <a:ext cx="467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자신의 로컬에서 </a:t>
            </a:r>
            <a:endParaRPr lang="en-US" altLang="ko-KR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E26E3-7DE6-5D02-43B4-C91D37C6283C}"/>
              </a:ext>
            </a:extLst>
          </p:cNvPr>
          <p:cNvSpPr txBox="1"/>
          <p:nvPr/>
        </p:nvSpPr>
        <p:spPr>
          <a:xfrm>
            <a:off x="121016" y="4498801"/>
            <a:ext cx="513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GitHub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레포지토리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업로드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603465B-7FBD-0C00-6B4F-C908C9E39AD1}"/>
              </a:ext>
            </a:extLst>
          </p:cNvPr>
          <p:cNvSpPr/>
          <p:nvPr/>
        </p:nvSpPr>
        <p:spPr>
          <a:xfrm>
            <a:off x="2476121" y="3878839"/>
            <a:ext cx="426183" cy="58477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D8A6B-03EB-0FAF-4471-C21AEB9FAA1B}"/>
              </a:ext>
            </a:extLst>
          </p:cNvPr>
          <p:cNvSpPr txBox="1"/>
          <p:nvPr/>
        </p:nvSpPr>
        <p:spPr>
          <a:xfrm>
            <a:off x="7935046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178DB-3467-D374-D2A5-A1AE01C279FF}"/>
              </a:ext>
            </a:extLst>
          </p:cNvPr>
          <p:cNvSpPr txBox="1"/>
          <p:nvPr/>
        </p:nvSpPr>
        <p:spPr>
          <a:xfrm>
            <a:off x="6236862" y="4210446"/>
            <a:ext cx="4670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레포티토리를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B834A-DFA8-B26F-D03B-CF702AEA3832}"/>
              </a:ext>
            </a:extLst>
          </p:cNvPr>
          <p:cNvSpPr txBox="1"/>
          <p:nvPr/>
        </p:nvSpPr>
        <p:spPr>
          <a:xfrm>
            <a:off x="5788047" y="5919470"/>
            <a:ext cx="616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해온것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 로컬에 </a:t>
            </a:r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EA31A1C-3AB9-9ED7-0008-E425EF912D7F}"/>
              </a:ext>
            </a:extLst>
          </p:cNvPr>
          <p:cNvSpPr/>
          <p:nvPr/>
        </p:nvSpPr>
        <p:spPr>
          <a:xfrm>
            <a:off x="8328039" y="5226109"/>
            <a:ext cx="426183" cy="5847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966DC2-E90C-641A-B675-3DFCF32BEA64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C195D2-F6A9-C707-E282-B227AC0958B3}"/>
              </a:ext>
            </a:extLst>
          </p:cNvPr>
          <p:cNvSpPr/>
          <p:nvPr/>
        </p:nvSpPr>
        <p:spPr>
          <a:xfrm rot="16200000">
            <a:off x="5653544" y="4107767"/>
            <a:ext cx="428750" cy="1221023"/>
          </a:xfrm>
          <a:prstGeom prst="downArrow">
            <a:avLst>
              <a:gd name="adj1" fmla="val 50000"/>
              <a:gd name="adj2" fmla="val 610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9" grpId="0"/>
      <p:bldP spid="11" grpId="0" animBg="1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팀원이 만든 코드 합치기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52AF3-C3E2-1B07-AE11-45F8CA9DAE11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1510B-44C7-356B-6206-86D28B1A63E2}"/>
              </a:ext>
            </a:extLst>
          </p:cNvPr>
          <p:cNvSpPr txBox="1"/>
          <p:nvPr/>
        </p:nvSpPr>
        <p:spPr>
          <a:xfrm>
            <a:off x="6470283" y="2649823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코드수정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2A5B3-2BB6-7A18-52CD-46C50402A4C0}"/>
              </a:ext>
            </a:extLst>
          </p:cNvPr>
          <p:cNvSpPr txBox="1"/>
          <p:nvPr/>
        </p:nvSpPr>
        <p:spPr>
          <a:xfrm>
            <a:off x="6517732" y="3568718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떠온 </a:t>
            </a:r>
            <a:r>
              <a:rPr lang="ko-KR" altLang="en-US" sz="28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본인레포</a:t>
            </a:r>
            <a:r>
              <a:rPr lang="ko-KR" alt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ko-KR" altLang="en-US" sz="28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92B7A-72C2-A898-D565-5B445E9C0600}"/>
              </a:ext>
            </a:extLst>
          </p:cNvPr>
          <p:cNvSpPr txBox="1"/>
          <p:nvPr/>
        </p:nvSpPr>
        <p:spPr>
          <a:xfrm>
            <a:off x="6470284" y="4960412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67E25-4193-7A48-D062-E29AC25E9C4A}"/>
              </a:ext>
            </a:extLst>
          </p:cNvPr>
          <p:cNvSpPr txBox="1"/>
          <p:nvPr/>
        </p:nvSpPr>
        <p:spPr>
          <a:xfrm>
            <a:off x="6550653" y="4722832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팀장레포의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지정 </a:t>
            </a:r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브랜치에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5615B-341E-6AE8-CF25-8D5AC6246563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sz="28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6F24B47-1AFE-87D5-EBE2-2FC2377E7590}"/>
              </a:ext>
            </a:extLst>
          </p:cNvPr>
          <p:cNvSpPr/>
          <p:nvPr/>
        </p:nvSpPr>
        <p:spPr>
          <a:xfrm>
            <a:off x="8541130" y="3169962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F8CA94F-D3A5-64BC-05C2-B3F404EFB463}"/>
              </a:ext>
            </a:extLst>
          </p:cNvPr>
          <p:cNvSpPr/>
          <p:nvPr/>
        </p:nvSpPr>
        <p:spPr>
          <a:xfrm>
            <a:off x="8571065" y="421807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3B736B7-6743-9A81-FCF9-C5E07714C0F2}"/>
              </a:ext>
            </a:extLst>
          </p:cNvPr>
          <p:cNvSpPr/>
          <p:nvPr/>
        </p:nvSpPr>
        <p:spPr>
          <a:xfrm>
            <a:off x="8587882" y="5542106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6BCE0E5-BD40-B5CD-B721-69EA312BEBD1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18CD111-1C93-291C-D24C-CB9B424114FF}"/>
              </a:ext>
            </a:extLst>
          </p:cNvPr>
          <p:cNvCxnSpPr>
            <a:cxnSpLocks/>
          </p:cNvCxnSpPr>
          <p:nvPr/>
        </p:nvCxnSpPr>
        <p:spPr>
          <a:xfrm flipV="1">
            <a:off x="1453415" y="4623267"/>
            <a:ext cx="9933271" cy="1023040"/>
          </a:xfrm>
          <a:prstGeom prst="bentConnector3">
            <a:avLst>
              <a:gd name="adj1" fmla="val 3207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683C40-BD68-B66B-C8DD-2D1AB9D28733}"/>
              </a:ext>
            </a:extLst>
          </p:cNvPr>
          <p:cNvCxnSpPr/>
          <p:nvPr/>
        </p:nvCxnSpPr>
        <p:spPr>
          <a:xfrm>
            <a:off x="1453415" y="5646307"/>
            <a:ext cx="0" cy="10030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11DA05-3065-BFBB-EA73-EA51CDEC6FAA}"/>
              </a:ext>
            </a:extLst>
          </p:cNvPr>
          <p:cNvCxnSpPr>
            <a:cxnSpLocks/>
          </p:cNvCxnSpPr>
          <p:nvPr/>
        </p:nvCxnSpPr>
        <p:spPr>
          <a:xfrm>
            <a:off x="1453415" y="6649380"/>
            <a:ext cx="9933271" cy="34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1F8A71-D122-051B-A485-22B0FCA695DE}"/>
              </a:ext>
            </a:extLst>
          </p:cNvPr>
          <p:cNvCxnSpPr/>
          <p:nvPr/>
        </p:nvCxnSpPr>
        <p:spPr>
          <a:xfrm>
            <a:off x="11386686" y="4623267"/>
            <a:ext cx="0" cy="204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>
            <a:extLst>
              <a:ext uri="{FF2B5EF4-FFF2-40B4-BE49-F238E27FC236}">
                <a16:creationId xmlns:a16="http://schemas.microsoft.com/office/drawing/2014/main" id="{5F0D53B5-7859-1F0A-4DA1-67F3DCDF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03" y="4898559"/>
            <a:ext cx="1891842" cy="5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  <p:bldP spid="27" grpId="0"/>
      <p:bldP spid="28" grpId="0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32" y="230745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Conflict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해결하기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40D426-89AF-4B3B-576A-E432DDF31A2D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8FE6-9B3A-E498-6122-D72E39C49D13}"/>
              </a:ext>
            </a:extLst>
          </p:cNvPr>
          <p:cNvSpPr txBox="1"/>
          <p:nvPr/>
        </p:nvSpPr>
        <p:spPr>
          <a:xfrm>
            <a:off x="6408644" y="2630221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endParaRPr lang="ko-KR" altLang="en-US" sz="24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636-403E-02AA-5F3F-0613782588C4}"/>
              </a:ext>
            </a:extLst>
          </p:cNvPr>
          <p:cNvSpPr txBox="1"/>
          <p:nvPr/>
        </p:nvSpPr>
        <p:spPr>
          <a:xfrm>
            <a:off x="6517732" y="3568718"/>
            <a:ext cx="467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 </a:t>
            </a:r>
            <a:r>
              <a:rPr lang="en-US" altLang="ko-KR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</a:t>
            </a:r>
            <a:endParaRPr lang="ko-KR" altLang="en-US" sz="36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1ADCB-5F2C-216A-4379-F6DBF3BDBF49}"/>
              </a:ext>
            </a:extLst>
          </p:cNvPr>
          <p:cNvSpPr txBox="1"/>
          <p:nvPr/>
        </p:nvSpPr>
        <p:spPr>
          <a:xfrm>
            <a:off x="6387608" y="4871945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전부 해결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82940-1657-7F9A-6D3F-9877E7CDEC2C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A2B7719-4888-1985-A9A5-32FD6C585AA8}"/>
              </a:ext>
            </a:extLst>
          </p:cNvPr>
          <p:cNvSpPr/>
          <p:nvPr/>
        </p:nvSpPr>
        <p:spPr>
          <a:xfrm>
            <a:off x="8566846" y="3093603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9275949-5299-1390-7B21-5DCB622ACB7F}"/>
              </a:ext>
            </a:extLst>
          </p:cNvPr>
          <p:cNvSpPr/>
          <p:nvPr/>
        </p:nvSpPr>
        <p:spPr>
          <a:xfrm>
            <a:off x="8571065" y="422902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986B601-572C-2120-8DD5-E59F5954D5B6}"/>
              </a:ext>
            </a:extLst>
          </p:cNvPr>
          <p:cNvSpPr/>
          <p:nvPr/>
        </p:nvSpPr>
        <p:spPr>
          <a:xfrm>
            <a:off x="8587880" y="5439217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8ECBBA6-143F-C7A9-9BD5-8868B0F7420A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CB911-CE77-0572-B640-8281C71DF7FE}"/>
              </a:ext>
            </a:extLst>
          </p:cNvPr>
          <p:cNvSpPr txBox="1"/>
          <p:nvPr/>
        </p:nvSpPr>
        <p:spPr>
          <a:xfrm>
            <a:off x="2525222" y="5624748"/>
            <a:ext cx="467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19297" y="1494099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여러명과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협업하기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23FC53-46DB-4805-054D-DA1E711E2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6" b="2"/>
          <a:stretch/>
        </p:blipFill>
        <p:spPr>
          <a:xfrm>
            <a:off x="818325" y="2184424"/>
            <a:ext cx="10555349" cy="42759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14:cNvPr>
              <p14:cNvContentPartPr/>
              <p14:nvPr/>
            </p14:nvContentPartPr>
            <p14:xfrm>
              <a:off x="10578229" y="4490220"/>
              <a:ext cx="312480" cy="2466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5589" y="4427220"/>
                <a:ext cx="43812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305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외부저장소 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7399AF-5743-BD3B-8E6A-A004FD31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4" y="2299397"/>
            <a:ext cx="8624963" cy="169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CA19A-F316-54B4-8AB2-454DCBECB61F}"/>
              </a:ext>
            </a:extLst>
          </p:cNvPr>
          <p:cNvSpPr/>
          <p:nvPr/>
        </p:nvSpPr>
        <p:spPr>
          <a:xfrm>
            <a:off x="6411751" y="2432938"/>
            <a:ext cx="1286975" cy="26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806F9-6A52-2D76-1335-DD75CF6D3944}"/>
              </a:ext>
            </a:extLst>
          </p:cNvPr>
          <p:cNvSpPr txBox="1"/>
          <p:nvPr/>
        </p:nvSpPr>
        <p:spPr>
          <a:xfrm>
            <a:off x="6014302" y="2114731"/>
            <a:ext cx="208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Fork</a:t>
            </a:r>
            <a:r>
              <a:rPr lang="ko-KR" altLang="en-US" b="1" dirty="0">
                <a:solidFill>
                  <a:srgbClr val="FF0000"/>
                </a:solidFill>
              </a:rPr>
              <a:t>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82142F-F63C-72DB-8C76-005C61AF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6"/>
          <a:stretch/>
        </p:blipFill>
        <p:spPr>
          <a:xfrm>
            <a:off x="7802966" y="2911281"/>
            <a:ext cx="4284834" cy="383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E20C0A-ECED-6E62-1FEC-BD049283D6FC}"/>
              </a:ext>
            </a:extLst>
          </p:cNvPr>
          <p:cNvSpPr/>
          <p:nvPr/>
        </p:nvSpPr>
        <p:spPr>
          <a:xfrm>
            <a:off x="9531845" y="6012969"/>
            <a:ext cx="1993975" cy="67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0A30F-B0E8-5A28-DADB-2AB08E3770CA}"/>
              </a:ext>
            </a:extLst>
          </p:cNvPr>
          <p:cNvSpPr txBox="1"/>
          <p:nvPr/>
        </p:nvSpPr>
        <p:spPr>
          <a:xfrm>
            <a:off x="8610769" y="5774705"/>
            <a:ext cx="12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6515-5E45-6437-6666-486B554237CC}"/>
              </a:ext>
            </a:extLst>
          </p:cNvPr>
          <p:cNvSpPr txBox="1"/>
          <p:nvPr/>
        </p:nvSpPr>
        <p:spPr>
          <a:xfrm>
            <a:off x="720039" y="4966456"/>
            <a:ext cx="6912737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HamToriS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사람의 </a:t>
            </a: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SILOSihyunWork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라는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레퍼지토리를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하고난후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확인해보니 내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레퍼지토리로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그대로 들어옴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Clone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 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2328835" y="3788175"/>
            <a:ext cx="6912737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앞에서 배운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내용과 같다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1027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 저장소에 원본 저장소 등록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(upstream)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BEDCC6-54B4-C257-BB98-94F337AF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2" y="2557382"/>
            <a:ext cx="3213768" cy="404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3A79C-4B7A-A9F1-4032-298350E13A92}"/>
              </a:ext>
            </a:extLst>
          </p:cNvPr>
          <p:cNvSpPr txBox="1"/>
          <p:nvPr/>
        </p:nvSpPr>
        <p:spPr>
          <a:xfrm>
            <a:off x="-240519" y="3074151"/>
            <a:ext cx="69534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 명령어를 입력해 로컬 저장소와 연결된 원격저장소를 확인한다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A88C83-E869-498C-9903-C014AC3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2" y="3686233"/>
            <a:ext cx="7791450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51853E-91F1-04F8-C0C3-DEE5756B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2" y="4945569"/>
            <a:ext cx="10525193" cy="46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932E6A-4D58-10FB-0CB3-5F241AC66C7A}"/>
              </a:ext>
            </a:extLst>
          </p:cNvPr>
          <p:cNvSpPr txBox="1"/>
          <p:nvPr/>
        </p:nvSpPr>
        <p:spPr>
          <a:xfrm>
            <a:off x="-512088" y="5599560"/>
            <a:ext cx="695342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 원격 저장소를 등록하기 위해 위 명령어를 입력해준다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보통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원본저장소의 이름은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사용한다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B49041-87DF-5A08-3A05-59F37164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849" y="5344694"/>
            <a:ext cx="5685662" cy="9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0"/>
            <a:ext cx="10992612" cy="678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(4) –fork ,clone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https://github.com/SILO-KSH/SILO-forktest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들어가서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레포지토리를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자신 로컬에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–v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 연결하기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-v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4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작업하는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만들기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C05F5-8C01-E16D-069F-6782BFF55DAC}"/>
              </a:ext>
            </a:extLst>
          </p:cNvPr>
          <p:cNvSpPr txBox="1"/>
          <p:nvPr/>
        </p:nvSpPr>
        <p:spPr>
          <a:xfrm>
            <a:off x="1688609" y="2420279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28">
            <a:extLst>
              <a:ext uri="{FF2B5EF4-FFF2-40B4-BE49-F238E27FC236}">
                <a16:creationId xmlns:a16="http://schemas.microsoft.com/office/drawing/2014/main" id="{52F5FD0B-4683-A41A-5E24-08A7D766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20235"/>
              </p:ext>
            </p:extLst>
          </p:nvPr>
        </p:nvGraphicFramePr>
        <p:xfrm>
          <a:off x="322758" y="2907584"/>
          <a:ext cx="6797296" cy="332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944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3897352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46793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6F8BA-0A32-72C3-07A2-6CB57734C5FE}"/>
              </a:ext>
            </a:extLst>
          </p:cNvPr>
          <p:cNvSpPr/>
          <p:nvPr/>
        </p:nvSpPr>
        <p:spPr>
          <a:xfrm>
            <a:off x="7899494" y="3155717"/>
            <a:ext cx="3512549" cy="2453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브랜치</a:t>
            </a:r>
            <a:r>
              <a:rPr lang="ko-KR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생성 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다른브랜치로이동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checkout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현재연결된브랜치확인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*develop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928DD-9A35-E2DA-346D-B1B087C531C8}"/>
              </a:ext>
            </a:extLst>
          </p:cNvPr>
          <p:cNvSpPr txBox="1"/>
          <p:nvPr/>
        </p:nvSpPr>
        <p:spPr>
          <a:xfrm>
            <a:off x="8083932" y="2786385"/>
            <a:ext cx="302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브랜치이름예시</a:t>
            </a:r>
            <a:r>
              <a:rPr lang="ko-KR" altLang="en-US" dirty="0"/>
              <a:t> </a:t>
            </a:r>
            <a:r>
              <a:rPr lang="en-US" altLang="ko-KR" dirty="0"/>
              <a:t>:develop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CDDE44-CD5E-36D4-06E3-B0E3A0B0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27" y="5821772"/>
            <a:ext cx="4700181" cy="7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8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Commit &amp; Push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468390" y="2442380"/>
            <a:ext cx="1125521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로컬 저장소에서 수정한 내용을 내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브랜치로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&amp; push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해준다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10B9B-9B21-F207-A0A8-FA370CB3B441}"/>
              </a:ext>
            </a:extLst>
          </p:cNvPr>
          <p:cNvGrpSpPr/>
          <p:nvPr/>
        </p:nvGrpSpPr>
        <p:grpSpPr>
          <a:xfrm>
            <a:off x="1396391" y="3590693"/>
            <a:ext cx="9022919" cy="2318520"/>
            <a:chOff x="922464" y="3429000"/>
            <a:chExt cx="9022919" cy="231852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68186EE-2604-DC4C-0AFD-82190F63312D}"/>
                </a:ext>
              </a:extLst>
            </p:cNvPr>
            <p:cNvSpPr/>
            <p:nvPr/>
          </p:nvSpPr>
          <p:spPr>
            <a:xfrm>
              <a:off x="1412566" y="4945913"/>
              <a:ext cx="3151413" cy="3847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39A67-B804-2E24-7BEC-158BBBEB66B1}"/>
                </a:ext>
              </a:extLst>
            </p:cNvPr>
            <p:cNvSpPr txBox="1"/>
            <p:nvPr/>
          </p:nvSpPr>
          <p:spPr>
            <a:xfrm>
              <a:off x="922464" y="3429000"/>
              <a:ext cx="9022919" cy="231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현재 연결된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확인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원하는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브랜치로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이동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git push origin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브랜치이름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명령어를 통해 </a:t>
              </a: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push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하기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ex) git push origin develop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9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1424018" y="3665813"/>
            <a:ext cx="9094321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10D913-4426-FFD0-2DAA-2704578D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" t="187" b="-1"/>
          <a:stretch/>
        </p:blipFill>
        <p:spPr>
          <a:xfrm>
            <a:off x="1911167" y="2271520"/>
            <a:ext cx="7819948" cy="43235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040CDC-3AF0-A945-E7A2-511146AD94F7}"/>
              </a:ext>
            </a:extLst>
          </p:cNvPr>
          <p:cNvSpPr/>
          <p:nvPr/>
        </p:nvSpPr>
        <p:spPr>
          <a:xfrm>
            <a:off x="7605133" y="4661210"/>
            <a:ext cx="998034" cy="301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1BC3CA-877A-8D2A-3A32-D93B55452361}"/>
              </a:ext>
            </a:extLst>
          </p:cNvPr>
          <p:cNvSpPr/>
          <p:nvPr/>
        </p:nvSpPr>
        <p:spPr>
          <a:xfrm>
            <a:off x="6087637" y="6157332"/>
            <a:ext cx="2359411" cy="26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F64F9-862A-671E-F993-739ED1018DAE}"/>
              </a:ext>
            </a:extLst>
          </p:cNvPr>
          <p:cNvSpPr/>
          <p:nvPr/>
        </p:nvSpPr>
        <p:spPr>
          <a:xfrm>
            <a:off x="1911167" y="5997497"/>
            <a:ext cx="3079004" cy="330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8735F-B018-0994-2394-5E4D103EEC07}"/>
              </a:ext>
            </a:extLst>
          </p:cNvPr>
          <p:cNvSpPr txBox="1"/>
          <p:nvPr/>
        </p:nvSpPr>
        <p:spPr>
          <a:xfrm>
            <a:off x="1020090" y="6287430"/>
            <a:ext cx="235941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예시파일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5B0248-880D-B1F5-F59C-3F0AD76C1C6C}"/>
              </a:ext>
            </a:extLst>
          </p:cNvPr>
          <p:cNvSpPr/>
          <p:nvPr/>
        </p:nvSpPr>
        <p:spPr>
          <a:xfrm>
            <a:off x="1883970" y="4135101"/>
            <a:ext cx="1026498" cy="309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0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34215" y="1465552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6A3206-716F-AACA-8ED9-42267FBF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39" y="2054564"/>
            <a:ext cx="7919071" cy="47346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02D87-4FB0-B5D4-1A7C-31BFA3D80DC4}"/>
              </a:ext>
            </a:extLst>
          </p:cNvPr>
          <p:cNvSpPr/>
          <p:nvPr/>
        </p:nvSpPr>
        <p:spPr>
          <a:xfrm>
            <a:off x="2184711" y="2725815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60C87-9595-95FD-C212-F74EDEDABA7F}"/>
              </a:ext>
            </a:extLst>
          </p:cNvPr>
          <p:cNvSpPr txBox="1"/>
          <p:nvPr/>
        </p:nvSpPr>
        <p:spPr>
          <a:xfrm>
            <a:off x="134215" y="2967399"/>
            <a:ext cx="10504409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← 나의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431EF-D696-9E87-7F93-794C831A1333}"/>
              </a:ext>
            </a:extLst>
          </p:cNvPr>
          <p:cNvSpPr txBox="1"/>
          <p:nvPr/>
        </p:nvSpPr>
        <p:spPr>
          <a:xfrm>
            <a:off x="3006848" y="4647497"/>
            <a:ext cx="2813423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commet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남기기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01EA22-3065-2B96-8349-02DD075C5C7C}"/>
              </a:ext>
            </a:extLst>
          </p:cNvPr>
          <p:cNvSpPr/>
          <p:nvPr/>
        </p:nvSpPr>
        <p:spPr>
          <a:xfrm>
            <a:off x="7781144" y="6268186"/>
            <a:ext cx="1719695" cy="316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36525"/>
            <a:ext cx="10992612" cy="592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(5) –Pull Request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로컬에서 파일 만들기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만들고 이동하기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새로만든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들어가서 새로운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840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631906-E432-ED74-8754-817C322F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63" y="2225931"/>
            <a:ext cx="9322419" cy="403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F0E8-C39D-06D5-2A0F-991ACC31BB02}"/>
              </a:ext>
            </a:extLst>
          </p:cNvPr>
          <p:cNvSpPr/>
          <p:nvPr/>
        </p:nvSpPr>
        <p:spPr>
          <a:xfrm>
            <a:off x="2769871" y="3118837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1890784" y="5468028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BD031-8351-F611-075F-331B2DBF9BA1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988647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7472E56-41F6-5A26-5BD0-F5A93897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4" y="2680752"/>
            <a:ext cx="5357509" cy="35683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646216" y="4296033"/>
            <a:ext cx="1991047" cy="759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0482BE-8C26-CB33-DFE9-BD43D5E7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3" y="2518118"/>
            <a:ext cx="5652161" cy="36472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59D1F1-2F69-2B31-39A4-3C9BC7DC8F4B}"/>
              </a:ext>
            </a:extLst>
          </p:cNvPr>
          <p:cNvSpPr txBox="1"/>
          <p:nvPr/>
        </p:nvSpPr>
        <p:spPr>
          <a:xfrm>
            <a:off x="5280301" y="2219151"/>
            <a:ext cx="2536502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D4D53-F7E6-2766-AFBF-FCB7B5FB6F65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33586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레퍼지토리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확인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8BA181-8D4A-D480-8E64-919860D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71" y="2143595"/>
            <a:ext cx="7559671" cy="43241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AFF9B-0717-A5C4-4416-FD1D7337D878}"/>
              </a:ext>
            </a:extLst>
          </p:cNvPr>
          <p:cNvSpPr/>
          <p:nvPr/>
        </p:nvSpPr>
        <p:spPr>
          <a:xfrm>
            <a:off x="2316202" y="4610371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2D3B1-9E3E-4205-3435-39B6E01894AF}"/>
              </a:ext>
            </a:extLst>
          </p:cNvPr>
          <p:cNvSpPr txBox="1"/>
          <p:nvPr/>
        </p:nvSpPr>
        <p:spPr>
          <a:xfrm>
            <a:off x="3904490" y="4899558"/>
            <a:ext cx="6707058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들어왔다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완료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330F38-B6F5-EE48-E195-520CB49CD31E}"/>
              </a:ext>
            </a:extLst>
          </p:cNvPr>
          <p:cNvSpPr/>
          <p:nvPr/>
        </p:nvSpPr>
        <p:spPr>
          <a:xfrm>
            <a:off x="2059259" y="2143595"/>
            <a:ext cx="2328746" cy="41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EDFC3-4936-5A59-6DAB-2ABFC0E4CD7E}"/>
              </a:ext>
            </a:extLst>
          </p:cNvPr>
          <p:cNvSpPr txBox="1"/>
          <p:nvPr/>
        </p:nvSpPr>
        <p:spPr>
          <a:xfrm>
            <a:off x="3271024" y="2185296"/>
            <a:ext cx="35758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원본저장소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D0E4E-B44C-A88F-17F0-010ED3EAA5F0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2520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2881370-3F51-ACFA-5598-19887812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44" y="2083632"/>
            <a:ext cx="4596877" cy="47055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B6982-0E22-637D-3EA6-0E84BF5BE685}"/>
              </a:ext>
            </a:extLst>
          </p:cNvPr>
          <p:cNvSpPr/>
          <p:nvPr/>
        </p:nvSpPr>
        <p:spPr>
          <a:xfrm>
            <a:off x="5893615" y="2164913"/>
            <a:ext cx="1543047" cy="194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58C25-DDB7-F8F5-BDCC-A31F3AE6B8C9}"/>
              </a:ext>
            </a:extLst>
          </p:cNvPr>
          <p:cNvSpPr/>
          <p:nvPr/>
        </p:nvSpPr>
        <p:spPr>
          <a:xfrm>
            <a:off x="3146444" y="3099020"/>
            <a:ext cx="882652" cy="192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DA1B2-73FB-4468-7E7B-A48807D48C05}"/>
              </a:ext>
            </a:extLst>
          </p:cNvPr>
          <p:cNvSpPr txBox="1"/>
          <p:nvPr/>
        </p:nvSpPr>
        <p:spPr>
          <a:xfrm>
            <a:off x="4599457" y="2915352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다시 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branch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이동함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DA7D997-DF54-82DB-22DF-0E5C90C49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4" y="3361573"/>
            <a:ext cx="48018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master로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checkout</a:t>
            </a:r>
            <a:r>
              <a:rPr lang="en-US" altLang="ko-KR" sz="14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main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동기화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A0A1A7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origin에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반영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F3A74A-3B7B-CB63-3FEA-038B34C01B3A}"/>
              </a:ext>
            </a:extLst>
          </p:cNvPr>
          <p:cNvSpPr/>
          <p:nvPr/>
        </p:nvSpPr>
        <p:spPr>
          <a:xfrm>
            <a:off x="5958410" y="3390812"/>
            <a:ext cx="1734730" cy="20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FF5524-BB47-76AC-E3CD-C316439652B4}"/>
              </a:ext>
            </a:extLst>
          </p:cNvPr>
          <p:cNvSpPr/>
          <p:nvPr/>
        </p:nvSpPr>
        <p:spPr>
          <a:xfrm>
            <a:off x="5965247" y="5532847"/>
            <a:ext cx="158418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EFA334D-C543-6947-CBE0-7CD7B287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4" y="3017948"/>
            <a:ext cx="3603964" cy="27599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63349-C944-E0E2-5598-CECF8D661A95}"/>
              </a:ext>
            </a:extLst>
          </p:cNvPr>
          <p:cNvSpPr/>
          <p:nvPr/>
        </p:nvSpPr>
        <p:spPr>
          <a:xfrm>
            <a:off x="8258623" y="5443264"/>
            <a:ext cx="183322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5EE3E-A5E7-FA12-DDC2-6A0AC460F19D}"/>
              </a:ext>
            </a:extLst>
          </p:cNvPr>
          <p:cNvSpPr txBox="1"/>
          <p:nvPr/>
        </p:nvSpPr>
        <p:spPr>
          <a:xfrm>
            <a:off x="8533586" y="5612385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저장소에도 파일동기화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A438-51B5-6EC7-D70B-FD5287A81481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3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51405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DB5BA-E404-476A-E089-DAE597EB5A9D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4B56-BD58-9BDC-1F15-418E6D448063}"/>
              </a:ext>
            </a:extLst>
          </p:cNvPr>
          <p:cNvSpPr txBox="1"/>
          <p:nvPr/>
        </p:nvSpPr>
        <p:spPr>
          <a:xfrm>
            <a:off x="164481" y="3231952"/>
            <a:ext cx="40451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로컬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삭제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branch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원격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저장소도 삭제하고 싶은 경우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--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delete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5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6074FA-E55B-D50F-0CD2-6CCDEFD4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96" y="4094726"/>
            <a:ext cx="3493177" cy="1942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497A24-FFCB-DFEE-5D10-9CF6F8907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1" y="4094726"/>
            <a:ext cx="3493177" cy="192688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2D9070E-1EB9-C324-2929-1F4A48F14625}"/>
              </a:ext>
            </a:extLst>
          </p:cNvPr>
          <p:cNvSpPr/>
          <p:nvPr/>
        </p:nvSpPr>
        <p:spPr>
          <a:xfrm>
            <a:off x="7822610" y="5058166"/>
            <a:ext cx="490654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67C497-2DAB-B6CA-EE44-EC423C0BC152}"/>
              </a:ext>
            </a:extLst>
          </p:cNvPr>
          <p:cNvSpPr/>
          <p:nvPr/>
        </p:nvSpPr>
        <p:spPr>
          <a:xfrm>
            <a:off x="5637577" y="5625232"/>
            <a:ext cx="1095266" cy="316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4D980E-88B5-0966-A17B-AA5CAE2E6A93}"/>
              </a:ext>
            </a:extLst>
          </p:cNvPr>
          <p:cNvSpPr/>
          <p:nvPr/>
        </p:nvSpPr>
        <p:spPr>
          <a:xfrm>
            <a:off x="9622914" y="5568270"/>
            <a:ext cx="1011631" cy="347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ED22BD-C2B9-427C-EC72-08EB59FF0B72}"/>
              </a:ext>
            </a:extLst>
          </p:cNvPr>
          <p:cNvSpPr txBox="1"/>
          <p:nvPr/>
        </p:nvSpPr>
        <p:spPr>
          <a:xfrm>
            <a:off x="7953666" y="5889145"/>
            <a:ext cx="365507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원격저장소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까지 삭제 완료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ADEA0EE-3A0D-DFFF-AB32-886A93D8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96" y="2100933"/>
            <a:ext cx="6191251" cy="17796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70406D-B18A-432A-E14D-CEB07B1D11D3}"/>
              </a:ext>
            </a:extLst>
          </p:cNvPr>
          <p:cNvSpPr/>
          <p:nvPr/>
        </p:nvSpPr>
        <p:spPr>
          <a:xfrm>
            <a:off x="7664601" y="2147376"/>
            <a:ext cx="1916051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4C0436-1C9B-97DD-2B4F-DD4F211ED805}"/>
              </a:ext>
            </a:extLst>
          </p:cNvPr>
          <p:cNvSpPr/>
          <p:nvPr/>
        </p:nvSpPr>
        <p:spPr>
          <a:xfrm>
            <a:off x="7583105" y="3199112"/>
            <a:ext cx="2826558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294" y="208003"/>
            <a:ext cx="10992612" cy="57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수행마다 다시 </a:t>
            </a:r>
            <a:r>
              <a:rPr lang="ko-KR" altLang="en-US" sz="2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작업하고 반복하면 된다</a:t>
            </a:r>
            <a:r>
              <a:rPr lang="en-US" altLang="ko-KR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&lt;</a:t>
            </a:r>
            <a:r>
              <a:rPr lang="ko-KR" altLang="en-US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순서정리</a:t>
            </a: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&gt;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컴퓨터로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만든다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작업한 파일들을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add, commit, 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내가 올린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FF9494-680F-EF58-4663-211771C05BC9}"/>
              </a:ext>
            </a:extLst>
          </p:cNvPr>
          <p:cNvSpPr/>
          <p:nvPr/>
        </p:nvSpPr>
        <p:spPr>
          <a:xfrm>
            <a:off x="955294" y="1408182"/>
            <a:ext cx="10096500" cy="44416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7B821-B07B-A20E-66FF-811B374DBFB8}"/>
              </a:ext>
            </a:extLst>
          </p:cNvPr>
          <p:cNvSpPr txBox="1"/>
          <p:nvPr/>
        </p:nvSpPr>
        <p:spPr>
          <a:xfrm>
            <a:off x="10054844" y="1498600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38300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388" y="939800"/>
            <a:ext cx="10992612" cy="38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보고 승낙한다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원본저장소의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내용을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다시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작업이 끝난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브랜치들은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9D0B5-60DD-990C-4A40-51388883315E}"/>
              </a:ext>
            </a:extLst>
          </p:cNvPr>
          <p:cNvSpPr/>
          <p:nvPr/>
        </p:nvSpPr>
        <p:spPr>
          <a:xfrm>
            <a:off x="1008888" y="989082"/>
            <a:ext cx="9843262" cy="13350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6506-843E-3205-09F6-6115B85B195F}"/>
              </a:ext>
            </a:extLst>
          </p:cNvPr>
          <p:cNvSpPr txBox="1"/>
          <p:nvPr/>
        </p:nvSpPr>
        <p:spPr>
          <a:xfrm>
            <a:off x="9855200" y="1763857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49BE42-8923-B2FB-A14D-23AE2B0C7BC4}"/>
              </a:ext>
            </a:extLst>
          </p:cNvPr>
          <p:cNvSpPr/>
          <p:nvPr/>
        </p:nvSpPr>
        <p:spPr>
          <a:xfrm>
            <a:off x="1008888" y="2939341"/>
            <a:ext cx="9843262" cy="188799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F6F84-4201-9A74-92BB-217F7559D4B6}"/>
              </a:ext>
            </a:extLst>
          </p:cNvPr>
          <p:cNvSpPr txBox="1"/>
          <p:nvPr/>
        </p:nvSpPr>
        <p:spPr>
          <a:xfrm>
            <a:off x="9925812" y="4248408"/>
            <a:ext cx="1097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2E6E-9E3B-D479-6E98-B3166F968EC9}"/>
              </a:ext>
            </a:extLst>
          </p:cNvPr>
          <p:cNvSpPr txBox="1"/>
          <p:nvPr/>
        </p:nvSpPr>
        <p:spPr>
          <a:xfrm>
            <a:off x="5508625" y="6013589"/>
            <a:ext cx="117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FA3C4C7-9D69-1260-D6BC-3BFEE54527F8}"/>
              </a:ext>
            </a:extLst>
          </p:cNvPr>
          <p:cNvSpPr/>
          <p:nvPr/>
        </p:nvSpPr>
        <p:spPr>
          <a:xfrm>
            <a:off x="5969000" y="5099050"/>
            <a:ext cx="254000" cy="7698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4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904875"/>
            <a:ext cx="10992612" cy="420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(6) – </a:t>
            </a: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 원격저장소로 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생성했던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받기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727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 </a:t>
            </a:r>
            <a:r>
              <a:rPr lang="ko-KR" altLang="en-US" sz="3200" dirty="0" err="1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충돌발생경우</a:t>
            </a:r>
            <a:endParaRPr lang="en-US" altLang="ko-KR" sz="32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 descr="그림7">
            <a:extLst>
              <a:ext uri="{FF2B5EF4-FFF2-40B4-BE49-F238E27FC236}">
                <a16:creationId xmlns:a16="http://schemas.microsoft.com/office/drawing/2014/main" id="{64A5D856-56C7-2679-8B39-890FD1BC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27342"/>
            <a:ext cx="4762500" cy="37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325C06-1759-D8EA-D9BD-4671627AA973}"/>
              </a:ext>
            </a:extLst>
          </p:cNvPr>
          <p:cNvSpPr txBox="1"/>
          <p:nvPr/>
        </p:nvSpPr>
        <p:spPr>
          <a:xfrm>
            <a:off x="5997904" y="2930012"/>
            <a:ext cx="5086454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코드를 가져와 작업하고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푸시하여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날리려고 보면 옆과 같은 문구가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나올때가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있다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내가 로컬에서 작업하는 동안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누군가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했기 때문에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지금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진행할 경우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 conflict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발생한다는 의미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1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64B3D-417F-30A1-5CE5-36369AF33862}"/>
              </a:ext>
            </a:extLst>
          </p:cNvPr>
          <p:cNvSpPr txBox="1"/>
          <p:nvPr/>
        </p:nvSpPr>
        <p:spPr>
          <a:xfrm>
            <a:off x="536188" y="2458589"/>
            <a:ext cx="61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 merge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155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06.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3964</Words>
  <Application>Microsoft Office PowerPoint</Application>
  <PresentationFormat>와이드스크린</PresentationFormat>
  <Paragraphs>928</Paragraphs>
  <Slides>89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에스코어 드림 6 Bold</vt:lpstr>
      <vt:lpstr>에스코어 드림 9 Black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협업- branch, fork, merge 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1627</cp:revision>
  <cp:lastPrinted>2023-05-09T04:01:02Z</cp:lastPrinted>
  <dcterms:created xsi:type="dcterms:W3CDTF">2023-03-19T07:32:14Z</dcterms:created>
  <dcterms:modified xsi:type="dcterms:W3CDTF">2023-05-09T04:47:09Z</dcterms:modified>
</cp:coreProperties>
</file>